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4" r:id="rId7"/>
    <p:sldId id="263" r:id="rId8"/>
    <p:sldId id="265" r:id="rId9"/>
    <p:sldId id="268" r:id="rId10"/>
    <p:sldId id="267" r:id="rId11"/>
    <p:sldId id="270" r:id="rId12"/>
    <p:sldId id="269" r:id="rId13"/>
    <p:sldId id="266" r:id="rId14"/>
    <p:sldId id="273" r:id="rId15"/>
    <p:sldId id="272" r:id="rId16"/>
    <p:sldId id="278" r:id="rId17"/>
    <p:sldId id="277" r:id="rId18"/>
    <p:sldId id="280" r:id="rId19"/>
    <p:sldId id="279" r:id="rId20"/>
    <p:sldId id="276" r:id="rId21"/>
    <p:sldId id="275" r:id="rId22"/>
    <p:sldId id="274" r:id="rId23"/>
    <p:sldId id="284" r:id="rId24"/>
    <p:sldId id="283" r:id="rId25"/>
    <p:sldId id="282" r:id="rId26"/>
    <p:sldId id="281" r:id="rId27"/>
    <p:sldId id="288" r:id="rId28"/>
    <p:sldId id="287" r:id="rId29"/>
    <p:sldId id="286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B2AF14-F575-487F-9529-E65865DC4E91}" v="33" dt="2025-01-28T15:45:28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eet Tyagi" userId="1f844d629f6da8f2" providerId="LiveId" clId="{C4B2AF14-F575-487F-9529-E65865DC4E91}"/>
    <pc:docChg chg="addSld delSld modSld sldOrd">
      <pc:chgData name="Abhijeet Tyagi" userId="1f844d629f6da8f2" providerId="LiveId" clId="{C4B2AF14-F575-487F-9529-E65865DC4E91}" dt="2025-01-28T16:54:25.047" v="141" actId="2696"/>
      <pc:docMkLst>
        <pc:docMk/>
      </pc:docMkLst>
      <pc:sldChg chg="modSp mod">
        <pc:chgData name="Abhijeet Tyagi" userId="1f844d629f6da8f2" providerId="LiveId" clId="{C4B2AF14-F575-487F-9529-E65865DC4E91}" dt="2025-01-28T16:51:49.367" v="139" actId="20577"/>
        <pc:sldMkLst>
          <pc:docMk/>
          <pc:sldMk cId="2865050488" sldId="256"/>
        </pc:sldMkLst>
        <pc:spChg chg="mod">
          <ac:chgData name="Abhijeet Tyagi" userId="1f844d629f6da8f2" providerId="LiveId" clId="{C4B2AF14-F575-487F-9529-E65865DC4E91}" dt="2025-01-28T16:51:49.367" v="139" actId="20577"/>
          <ac:spMkLst>
            <pc:docMk/>
            <pc:sldMk cId="2865050488" sldId="256"/>
            <ac:spMk id="2" creationId="{4DCEC1A7-1D9A-5200-08A1-928D3A1057DA}"/>
          </ac:spMkLst>
        </pc:spChg>
      </pc:sldChg>
      <pc:sldChg chg="del">
        <pc:chgData name="Abhijeet Tyagi" userId="1f844d629f6da8f2" providerId="LiveId" clId="{C4B2AF14-F575-487F-9529-E65865DC4E91}" dt="2025-01-28T16:52:41.778" v="140" actId="2696"/>
        <pc:sldMkLst>
          <pc:docMk/>
          <pc:sldMk cId="1566624848" sldId="258"/>
        </pc:sldMkLst>
      </pc:sldChg>
      <pc:sldChg chg="addSp delSp modSp mod ord">
        <pc:chgData name="Abhijeet Tyagi" userId="1f844d629f6da8f2" providerId="LiveId" clId="{C4B2AF14-F575-487F-9529-E65865DC4E91}" dt="2025-01-28T14:18:30.350" v="9" actId="14100"/>
        <pc:sldMkLst>
          <pc:docMk/>
          <pc:sldMk cId="1878707525" sldId="260"/>
        </pc:sldMkLst>
        <pc:spChg chg="del">
          <ac:chgData name="Abhijeet Tyagi" userId="1f844d629f6da8f2" providerId="LiveId" clId="{C4B2AF14-F575-487F-9529-E65865DC4E91}" dt="2025-01-28T14:18:15.025" v="5" actId="931"/>
          <ac:spMkLst>
            <pc:docMk/>
            <pc:sldMk cId="1878707525" sldId="260"/>
            <ac:spMk id="3" creationId="{271B4C90-23AB-3D30-07B0-FAB9D58BB4CE}"/>
          </ac:spMkLst>
        </pc:spChg>
        <pc:picChg chg="add mod">
          <ac:chgData name="Abhijeet Tyagi" userId="1f844d629f6da8f2" providerId="LiveId" clId="{C4B2AF14-F575-487F-9529-E65865DC4E91}" dt="2025-01-28T14:18:30.350" v="9" actId="14100"/>
          <ac:picMkLst>
            <pc:docMk/>
            <pc:sldMk cId="1878707525" sldId="260"/>
            <ac:picMk id="4" creationId="{01591A02-10F2-2BD0-E05B-FD2B7F316DB6}"/>
          </ac:picMkLst>
        </pc:picChg>
      </pc:sldChg>
      <pc:sldChg chg="del ord">
        <pc:chgData name="Abhijeet Tyagi" userId="1f844d629f6da8f2" providerId="LiveId" clId="{C4B2AF14-F575-487F-9529-E65865DC4E91}" dt="2025-01-28T16:08:05.587" v="112" actId="2696"/>
        <pc:sldMkLst>
          <pc:docMk/>
          <pc:sldMk cId="3657739663" sldId="261"/>
        </pc:sldMkLst>
      </pc:sldChg>
      <pc:sldChg chg="addSp delSp modSp add mod ord">
        <pc:chgData name="Abhijeet Tyagi" userId="1f844d629f6da8f2" providerId="LiveId" clId="{C4B2AF14-F575-487F-9529-E65865DC4E91}" dt="2025-01-28T14:28:13.815" v="20" actId="14100"/>
        <pc:sldMkLst>
          <pc:docMk/>
          <pc:sldMk cId="1897726890" sldId="262"/>
        </pc:sldMkLst>
        <pc:spChg chg="del">
          <ac:chgData name="Abhijeet Tyagi" userId="1f844d629f6da8f2" providerId="LiveId" clId="{C4B2AF14-F575-487F-9529-E65865DC4E91}" dt="2025-01-28T14:27:57.351" v="16" actId="931"/>
          <ac:spMkLst>
            <pc:docMk/>
            <pc:sldMk cId="1897726890" sldId="262"/>
            <ac:spMk id="3" creationId="{FA775615-98B4-532D-F730-474C4833ED47}"/>
          </ac:spMkLst>
        </pc:spChg>
        <pc:picChg chg="add mod">
          <ac:chgData name="Abhijeet Tyagi" userId="1f844d629f6da8f2" providerId="LiveId" clId="{C4B2AF14-F575-487F-9529-E65865DC4E91}" dt="2025-01-28T14:28:13.815" v="20" actId="14100"/>
          <ac:picMkLst>
            <pc:docMk/>
            <pc:sldMk cId="1897726890" sldId="262"/>
            <ac:picMk id="4" creationId="{36A88954-66DD-577E-568A-BB8A238AA02F}"/>
          </ac:picMkLst>
        </pc:picChg>
      </pc:sldChg>
      <pc:sldChg chg="addSp delSp modSp add mod">
        <pc:chgData name="Abhijeet Tyagi" userId="1f844d629f6da8f2" providerId="LiveId" clId="{C4B2AF14-F575-487F-9529-E65865DC4E91}" dt="2025-01-28T14:46:37.031" v="48" actId="1076"/>
        <pc:sldMkLst>
          <pc:docMk/>
          <pc:sldMk cId="1034701065" sldId="263"/>
        </pc:sldMkLst>
        <pc:spChg chg="add del">
          <ac:chgData name="Abhijeet Tyagi" userId="1f844d629f6da8f2" providerId="LiveId" clId="{C4B2AF14-F575-487F-9529-E65865DC4E91}" dt="2025-01-28T14:45:10.720" v="41" actId="931"/>
          <ac:spMkLst>
            <pc:docMk/>
            <pc:sldMk cId="1034701065" sldId="263"/>
            <ac:spMk id="3" creationId="{A1E194F8-175E-A9BF-8AAC-ADE5DE791AAA}"/>
          </ac:spMkLst>
        </pc:spChg>
        <pc:picChg chg="add mod">
          <ac:chgData name="Abhijeet Tyagi" userId="1f844d629f6da8f2" providerId="LiveId" clId="{C4B2AF14-F575-487F-9529-E65865DC4E91}" dt="2025-01-28T14:40:13.219" v="38" actId="931"/>
          <ac:picMkLst>
            <pc:docMk/>
            <pc:sldMk cId="1034701065" sldId="263"/>
            <ac:picMk id="4" creationId="{0DBA5CEB-5C6A-EFC9-5622-A8DDFC07B139}"/>
          </ac:picMkLst>
        </pc:picChg>
        <pc:picChg chg="add mod">
          <ac:chgData name="Abhijeet Tyagi" userId="1f844d629f6da8f2" providerId="LiveId" clId="{C4B2AF14-F575-487F-9529-E65865DC4E91}" dt="2025-01-28T14:46:37.031" v="48" actId="1076"/>
          <ac:picMkLst>
            <pc:docMk/>
            <pc:sldMk cId="1034701065" sldId="263"/>
            <ac:picMk id="6" creationId="{7E287405-552B-89E7-D7D9-41E88225812C}"/>
          </ac:picMkLst>
        </pc:picChg>
      </pc:sldChg>
      <pc:sldChg chg="addSp delSp modSp add mod">
        <pc:chgData name="Abhijeet Tyagi" userId="1f844d629f6da8f2" providerId="LiveId" clId="{C4B2AF14-F575-487F-9529-E65865DC4E91}" dt="2025-01-28T14:43:42.067" v="39" actId="14826"/>
        <pc:sldMkLst>
          <pc:docMk/>
          <pc:sldMk cId="1461086727" sldId="264"/>
        </pc:sldMkLst>
        <pc:spChg chg="del">
          <ac:chgData name="Abhijeet Tyagi" userId="1f844d629f6da8f2" providerId="LiveId" clId="{C4B2AF14-F575-487F-9529-E65865DC4E91}" dt="2025-01-28T14:39:30.540" v="31" actId="931"/>
          <ac:spMkLst>
            <pc:docMk/>
            <pc:sldMk cId="1461086727" sldId="264"/>
            <ac:spMk id="3" creationId="{DBE3CCA8-1259-90DE-096E-4DDA15C38062}"/>
          </ac:spMkLst>
        </pc:spChg>
        <pc:picChg chg="add mod">
          <ac:chgData name="Abhijeet Tyagi" userId="1f844d629f6da8f2" providerId="LiveId" clId="{C4B2AF14-F575-487F-9529-E65865DC4E91}" dt="2025-01-28T14:43:42.067" v="39" actId="14826"/>
          <ac:picMkLst>
            <pc:docMk/>
            <pc:sldMk cId="1461086727" sldId="264"/>
            <ac:picMk id="4" creationId="{74292D23-49D1-A427-A960-8FBC18C37ED9}"/>
          </ac:picMkLst>
        </pc:picChg>
      </pc:sldChg>
      <pc:sldChg chg="addSp delSp modSp add del mod ord">
        <pc:chgData name="Abhijeet Tyagi" userId="1f844d629f6da8f2" providerId="LiveId" clId="{C4B2AF14-F575-487F-9529-E65865DC4E91}" dt="2025-01-28T14:39:49.309" v="36" actId="2696"/>
        <pc:sldMkLst>
          <pc:docMk/>
          <pc:sldMk cId="1192502945" sldId="265"/>
        </pc:sldMkLst>
        <pc:spChg chg="del">
          <ac:chgData name="Abhijeet Tyagi" userId="1f844d629f6da8f2" providerId="LiveId" clId="{C4B2AF14-F575-487F-9529-E65865DC4E91}" dt="2025-01-28T14:38:17.947" v="22" actId="931"/>
          <ac:spMkLst>
            <pc:docMk/>
            <pc:sldMk cId="1192502945" sldId="265"/>
            <ac:spMk id="3" creationId="{6FF8E260-5DE2-A99C-CCC4-D4CAB95DB9B3}"/>
          </ac:spMkLst>
        </pc:spChg>
        <pc:picChg chg="add mod">
          <ac:chgData name="Abhijeet Tyagi" userId="1f844d629f6da8f2" providerId="LiveId" clId="{C4B2AF14-F575-487F-9529-E65865DC4E91}" dt="2025-01-28T14:38:34.125" v="26" actId="14100"/>
          <ac:picMkLst>
            <pc:docMk/>
            <pc:sldMk cId="1192502945" sldId="265"/>
            <ac:picMk id="4" creationId="{1C02E1E9-90F8-6F19-6E71-C435E5E647B6}"/>
          </ac:picMkLst>
        </pc:picChg>
      </pc:sldChg>
      <pc:sldChg chg="addSp delSp modSp add mod">
        <pc:chgData name="Abhijeet Tyagi" userId="1f844d629f6da8f2" providerId="LiveId" clId="{C4B2AF14-F575-487F-9529-E65865DC4E91}" dt="2025-01-28T14:51:16.724" v="56" actId="931"/>
        <pc:sldMkLst>
          <pc:docMk/>
          <pc:sldMk cId="4200632509" sldId="265"/>
        </pc:sldMkLst>
        <pc:spChg chg="del mod">
          <ac:chgData name="Abhijeet Tyagi" userId="1f844d629f6da8f2" providerId="LiveId" clId="{C4B2AF14-F575-487F-9529-E65865DC4E91}" dt="2025-01-28T14:51:16.724" v="56" actId="931"/>
          <ac:spMkLst>
            <pc:docMk/>
            <pc:sldMk cId="4200632509" sldId="265"/>
            <ac:spMk id="3" creationId="{0CCB0F91-F5E6-B95E-53CD-3A9327BEED2A}"/>
          </ac:spMkLst>
        </pc:spChg>
        <pc:picChg chg="add mod">
          <ac:chgData name="Abhijeet Tyagi" userId="1f844d629f6da8f2" providerId="LiveId" clId="{C4B2AF14-F575-487F-9529-E65865DC4E91}" dt="2025-01-28T14:51:16.724" v="56" actId="931"/>
          <ac:picMkLst>
            <pc:docMk/>
            <pc:sldMk cId="4200632509" sldId="265"/>
            <ac:picMk id="4" creationId="{DEE59FFE-F3A8-4085-A913-A1120E0F2BDD}"/>
          </ac:picMkLst>
        </pc:picChg>
      </pc:sldChg>
      <pc:sldChg chg="addSp delSp modSp add">
        <pc:chgData name="Abhijeet Tyagi" userId="1f844d629f6da8f2" providerId="LiveId" clId="{C4B2AF14-F575-487F-9529-E65865DC4E91}" dt="2025-01-28T15:25:28.838" v="67" actId="931"/>
        <pc:sldMkLst>
          <pc:docMk/>
          <pc:sldMk cId="374827923" sldId="266"/>
        </pc:sldMkLst>
        <pc:spChg chg="del">
          <ac:chgData name="Abhijeet Tyagi" userId="1f844d629f6da8f2" providerId="LiveId" clId="{C4B2AF14-F575-487F-9529-E65865DC4E91}" dt="2025-01-28T15:25:28.838" v="67" actId="931"/>
          <ac:spMkLst>
            <pc:docMk/>
            <pc:sldMk cId="374827923" sldId="266"/>
            <ac:spMk id="3" creationId="{FF7B7923-1537-0CBB-5D49-1AC0CE2EFEAE}"/>
          </ac:spMkLst>
        </pc:spChg>
        <pc:picChg chg="add mod">
          <ac:chgData name="Abhijeet Tyagi" userId="1f844d629f6da8f2" providerId="LiveId" clId="{C4B2AF14-F575-487F-9529-E65865DC4E91}" dt="2025-01-28T15:25:28.838" v="67" actId="931"/>
          <ac:picMkLst>
            <pc:docMk/>
            <pc:sldMk cId="374827923" sldId="266"/>
            <ac:picMk id="4" creationId="{A3DE8BA9-87AC-64FC-D093-8C8CFE2106F3}"/>
          </ac:picMkLst>
        </pc:picChg>
      </pc:sldChg>
      <pc:sldChg chg="addSp delSp modSp add">
        <pc:chgData name="Abhijeet Tyagi" userId="1f844d629f6da8f2" providerId="LiveId" clId="{C4B2AF14-F575-487F-9529-E65865DC4E91}" dt="2025-01-28T15:14:58.278" v="60" actId="931"/>
        <pc:sldMkLst>
          <pc:docMk/>
          <pc:sldMk cId="2205485072" sldId="267"/>
        </pc:sldMkLst>
        <pc:spChg chg="del">
          <ac:chgData name="Abhijeet Tyagi" userId="1f844d629f6da8f2" providerId="LiveId" clId="{C4B2AF14-F575-487F-9529-E65865DC4E91}" dt="2025-01-28T15:14:58.278" v="60" actId="931"/>
          <ac:spMkLst>
            <pc:docMk/>
            <pc:sldMk cId="2205485072" sldId="267"/>
            <ac:spMk id="3" creationId="{7568A361-82C7-C6CA-6FD9-7BDD458ABCDE}"/>
          </ac:spMkLst>
        </pc:spChg>
        <pc:picChg chg="add mod">
          <ac:chgData name="Abhijeet Tyagi" userId="1f844d629f6da8f2" providerId="LiveId" clId="{C4B2AF14-F575-487F-9529-E65865DC4E91}" dt="2025-01-28T15:14:58.278" v="60" actId="931"/>
          <ac:picMkLst>
            <pc:docMk/>
            <pc:sldMk cId="2205485072" sldId="267"/>
            <ac:picMk id="4" creationId="{A5AD98F7-0DE9-8E29-9A39-56EBCB5B07E2}"/>
          </ac:picMkLst>
        </pc:picChg>
      </pc:sldChg>
      <pc:sldChg chg="addSp delSp modSp add">
        <pc:chgData name="Abhijeet Tyagi" userId="1f844d629f6da8f2" providerId="LiveId" clId="{C4B2AF14-F575-487F-9529-E65865DC4E91}" dt="2025-01-28T15:09:30.805" v="57" actId="931"/>
        <pc:sldMkLst>
          <pc:docMk/>
          <pc:sldMk cId="1048273657" sldId="268"/>
        </pc:sldMkLst>
        <pc:spChg chg="del">
          <ac:chgData name="Abhijeet Tyagi" userId="1f844d629f6da8f2" providerId="LiveId" clId="{C4B2AF14-F575-487F-9529-E65865DC4E91}" dt="2025-01-28T15:09:30.805" v="57" actId="931"/>
          <ac:spMkLst>
            <pc:docMk/>
            <pc:sldMk cId="1048273657" sldId="268"/>
            <ac:spMk id="3" creationId="{7648EB76-E8C4-04AF-B456-855F1C29671A}"/>
          </ac:spMkLst>
        </pc:spChg>
        <pc:picChg chg="add mod">
          <ac:chgData name="Abhijeet Tyagi" userId="1f844d629f6da8f2" providerId="LiveId" clId="{C4B2AF14-F575-487F-9529-E65865DC4E91}" dt="2025-01-28T15:09:30.805" v="57" actId="931"/>
          <ac:picMkLst>
            <pc:docMk/>
            <pc:sldMk cId="1048273657" sldId="268"/>
            <ac:picMk id="4" creationId="{7FE61194-2F57-4931-C392-E9F818E12BF7}"/>
          </ac:picMkLst>
        </pc:picChg>
      </pc:sldChg>
      <pc:sldChg chg="addSp delSp modSp add">
        <pc:chgData name="Abhijeet Tyagi" userId="1f844d629f6da8f2" providerId="LiveId" clId="{C4B2AF14-F575-487F-9529-E65865DC4E91}" dt="2025-01-28T15:19:42.100" v="63" actId="931"/>
        <pc:sldMkLst>
          <pc:docMk/>
          <pc:sldMk cId="2209224126" sldId="269"/>
        </pc:sldMkLst>
        <pc:spChg chg="del">
          <ac:chgData name="Abhijeet Tyagi" userId="1f844d629f6da8f2" providerId="LiveId" clId="{C4B2AF14-F575-487F-9529-E65865DC4E91}" dt="2025-01-28T15:19:42.100" v="63" actId="931"/>
          <ac:spMkLst>
            <pc:docMk/>
            <pc:sldMk cId="2209224126" sldId="269"/>
            <ac:spMk id="3" creationId="{CB19610E-FCA7-6712-3BE8-CA4B902F93FE}"/>
          </ac:spMkLst>
        </pc:spChg>
        <pc:picChg chg="add mod">
          <ac:chgData name="Abhijeet Tyagi" userId="1f844d629f6da8f2" providerId="LiveId" clId="{C4B2AF14-F575-487F-9529-E65865DC4E91}" dt="2025-01-28T15:19:42.100" v="63" actId="931"/>
          <ac:picMkLst>
            <pc:docMk/>
            <pc:sldMk cId="2209224126" sldId="269"/>
            <ac:picMk id="4" creationId="{AB91EB4C-547C-3FE7-12D5-1E48556D6E56}"/>
          </ac:picMkLst>
        </pc:picChg>
      </pc:sldChg>
      <pc:sldChg chg="addSp delSp modSp add">
        <pc:chgData name="Abhijeet Tyagi" userId="1f844d629f6da8f2" providerId="LiveId" clId="{C4B2AF14-F575-487F-9529-E65865DC4E91}" dt="2025-01-28T15:16:44.863" v="61" actId="931"/>
        <pc:sldMkLst>
          <pc:docMk/>
          <pc:sldMk cId="572062317" sldId="270"/>
        </pc:sldMkLst>
        <pc:spChg chg="del">
          <ac:chgData name="Abhijeet Tyagi" userId="1f844d629f6da8f2" providerId="LiveId" clId="{C4B2AF14-F575-487F-9529-E65865DC4E91}" dt="2025-01-28T15:16:44.863" v="61" actId="931"/>
          <ac:spMkLst>
            <pc:docMk/>
            <pc:sldMk cId="572062317" sldId="270"/>
            <ac:spMk id="3" creationId="{E605D3D1-8A7B-5618-41BB-A00F4C9D327B}"/>
          </ac:spMkLst>
        </pc:spChg>
        <pc:picChg chg="add mod">
          <ac:chgData name="Abhijeet Tyagi" userId="1f844d629f6da8f2" providerId="LiveId" clId="{C4B2AF14-F575-487F-9529-E65865DC4E91}" dt="2025-01-28T15:16:44.863" v="61" actId="931"/>
          <ac:picMkLst>
            <pc:docMk/>
            <pc:sldMk cId="572062317" sldId="270"/>
            <ac:picMk id="4" creationId="{DBAB98A6-8ACB-3785-0024-FC582A69CBD4}"/>
          </ac:picMkLst>
        </pc:picChg>
      </pc:sldChg>
      <pc:sldChg chg="addSp delSp modSp add del">
        <pc:chgData name="Abhijeet Tyagi" userId="1f844d629f6da8f2" providerId="LiveId" clId="{C4B2AF14-F575-487F-9529-E65865DC4E91}" dt="2025-01-28T16:54:25.047" v="141" actId="2696"/>
        <pc:sldMkLst>
          <pc:docMk/>
          <pc:sldMk cId="1206888046" sldId="271"/>
        </pc:sldMkLst>
        <pc:spChg chg="del">
          <ac:chgData name="Abhijeet Tyagi" userId="1f844d629f6da8f2" providerId="LiveId" clId="{C4B2AF14-F575-487F-9529-E65865DC4E91}" dt="2025-01-28T15:24:08.250" v="64" actId="931"/>
          <ac:spMkLst>
            <pc:docMk/>
            <pc:sldMk cId="1206888046" sldId="271"/>
            <ac:spMk id="3" creationId="{A343BAEA-E8D7-8D81-1744-1ADC58E383AD}"/>
          </ac:spMkLst>
        </pc:spChg>
        <pc:picChg chg="add mod">
          <ac:chgData name="Abhijeet Tyagi" userId="1f844d629f6da8f2" providerId="LiveId" clId="{C4B2AF14-F575-487F-9529-E65865DC4E91}" dt="2025-01-28T15:24:08.250" v="64" actId="931"/>
          <ac:picMkLst>
            <pc:docMk/>
            <pc:sldMk cId="1206888046" sldId="271"/>
            <ac:picMk id="4" creationId="{EDB89D34-B2D9-0BF0-CCAD-A677D9CBEA24}"/>
          </ac:picMkLst>
        </pc:picChg>
      </pc:sldChg>
      <pc:sldChg chg="addSp delSp modSp add">
        <pc:chgData name="Abhijeet Tyagi" userId="1f844d629f6da8f2" providerId="LiveId" clId="{C4B2AF14-F575-487F-9529-E65865DC4E91}" dt="2025-01-28T15:29:42.465" v="75" actId="931"/>
        <pc:sldMkLst>
          <pc:docMk/>
          <pc:sldMk cId="1574755774" sldId="272"/>
        </pc:sldMkLst>
        <pc:spChg chg="del">
          <ac:chgData name="Abhijeet Tyagi" userId="1f844d629f6da8f2" providerId="LiveId" clId="{C4B2AF14-F575-487F-9529-E65865DC4E91}" dt="2025-01-28T15:29:42.465" v="75" actId="931"/>
          <ac:spMkLst>
            <pc:docMk/>
            <pc:sldMk cId="1574755774" sldId="272"/>
            <ac:spMk id="3" creationId="{1F6D6C29-32DF-7291-5C17-113DCD1A85D0}"/>
          </ac:spMkLst>
        </pc:spChg>
        <pc:picChg chg="add mod">
          <ac:chgData name="Abhijeet Tyagi" userId="1f844d629f6da8f2" providerId="LiveId" clId="{C4B2AF14-F575-487F-9529-E65865DC4E91}" dt="2025-01-28T15:29:42.465" v="75" actId="931"/>
          <ac:picMkLst>
            <pc:docMk/>
            <pc:sldMk cId="1574755774" sldId="272"/>
            <ac:picMk id="4" creationId="{B97E8BC8-ABC7-BEFD-79E0-C4E49AC175AF}"/>
          </ac:picMkLst>
        </pc:picChg>
      </pc:sldChg>
      <pc:sldChg chg="addSp delSp modSp add">
        <pc:chgData name="Abhijeet Tyagi" userId="1f844d629f6da8f2" providerId="LiveId" clId="{C4B2AF14-F575-487F-9529-E65865DC4E91}" dt="2025-01-28T15:27:50.503" v="69" actId="14826"/>
        <pc:sldMkLst>
          <pc:docMk/>
          <pc:sldMk cId="1866898077" sldId="273"/>
        </pc:sldMkLst>
        <pc:spChg chg="del">
          <ac:chgData name="Abhijeet Tyagi" userId="1f844d629f6da8f2" providerId="LiveId" clId="{C4B2AF14-F575-487F-9529-E65865DC4E91}" dt="2025-01-28T15:26:46.845" v="68" actId="931"/>
          <ac:spMkLst>
            <pc:docMk/>
            <pc:sldMk cId="1866898077" sldId="273"/>
            <ac:spMk id="3" creationId="{C00E8F3B-8FC2-2EE8-5AEF-14D1C181E833}"/>
          </ac:spMkLst>
        </pc:spChg>
        <pc:picChg chg="add mod">
          <ac:chgData name="Abhijeet Tyagi" userId="1f844d629f6da8f2" providerId="LiveId" clId="{C4B2AF14-F575-487F-9529-E65865DC4E91}" dt="2025-01-28T15:27:50.503" v="69" actId="14826"/>
          <ac:picMkLst>
            <pc:docMk/>
            <pc:sldMk cId="1866898077" sldId="273"/>
            <ac:picMk id="4" creationId="{0D567115-BC0B-AB8A-3CA0-47C3A5F4FD16}"/>
          </ac:picMkLst>
        </pc:picChg>
      </pc:sldChg>
      <pc:sldChg chg="addSp delSp modSp add">
        <pc:chgData name="Abhijeet Tyagi" userId="1f844d629f6da8f2" providerId="LiveId" clId="{C4B2AF14-F575-487F-9529-E65865DC4E91}" dt="2025-01-28T15:37:15.573" v="88" actId="931"/>
        <pc:sldMkLst>
          <pc:docMk/>
          <pc:sldMk cId="2386316928" sldId="274"/>
        </pc:sldMkLst>
        <pc:spChg chg="del">
          <ac:chgData name="Abhijeet Tyagi" userId="1f844d629f6da8f2" providerId="LiveId" clId="{C4B2AF14-F575-487F-9529-E65865DC4E91}" dt="2025-01-28T15:37:15.573" v="88" actId="931"/>
          <ac:spMkLst>
            <pc:docMk/>
            <pc:sldMk cId="2386316928" sldId="274"/>
            <ac:spMk id="3" creationId="{0E9AEE92-19F5-208E-F9F6-913830FC675C}"/>
          </ac:spMkLst>
        </pc:spChg>
        <pc:picChg chg="add mod">
          <ac:chgData name="Abhijeet Tyagi" userId="1f844d629f6da8f2" providerId="LiveId" clId="{C4B2AF14-F575-487F-9529-E65865DC4E91}" dt="2025-01-28T15:37:15.573" v="88" actId="931"/>
          <ac:picMkLst>
            <pc:docMk/>
            <pc:sldMk cId="2386316928" sldId="274"/>
            <ac:picMk id="4" creationId="{BF2540BF-D61C-8175-483D-97244CDF52C7}"/>
          </ac:picMkLst>
        </pc:picChg>
      </pc:sldChg>
      <pc:sldChg chg="addSp delSp modSp add">
        <pc:chgData name="Abhijeet Tyagi" userId="1f844d629f6da8f2" providerId="LiveId" clId="{C4B2AF14-F575-487F-9529-E65865DC4E91}" dt="2025-01-28T15:35:49.463" v="83" actId="931"/>
        <pc:sldMkLst>
          <pc:docMk/>
          <pc:sldMk cId="2053338899" sldId="275"/>
        </pc:sldMkLst>
        <pc:spChg chg="del">
          <ac:chgData name="Abhijeet Tyagi" userId="1f844d629f6da8f2" providerId="LiveId" clId="{C4B2AF14-F575-487F-9529-E65865DC4E91}" dt="2025-01-28T15:35:49.463" v="83" actId="931"/>
          <ac:spMkLst>
            <pc:docMk/>
            <pc:sldMk cId="2053338899" sldId="275"/>
            <ac:spMk id="3" creationId="{BE8CCDF7-C4B3-AC87-B135-B43B60216122}"/>
          </ac:spMkLst>
        </pc:spChg>
        <pc:picChg chg="add mod">
          <ac:chgData name="Abhijeet Tyagi" userId="1f844d629f6da8f2" providerId="LiveId" clId="{C4B2AF14-F575-487F-9529-E65865DC4E91}" dt="2025-01-28T15:35:49.463" v="83" actId="931"/>
          <ac:picMkLst>
            <pc:docMk/>
            <pc:sldMk cId="2053338899" sldId="275"/>
            <ac:picMk id="4" creationId="{748380C3-5301-C630-10AA-233E37E994F3}"/>
          </ac:picMkLst>
        </pc:picChg>
      </pc:sldChg>
      <pc:sldChg chg="addSp delSp modSp add">
        <pc:chgData name="Abhijeet Tyagi" userId="1f844d629f6da8f2" providerId="LiveId" clId="{C4B2AF14-F575-487F-9529-E65865DC4E91}" dt="2025-01-28T15:34:37.003" v="82" actId="931"/>
        <pc:sldMkLst>
          <pc:docMk/>
          <pc:sldMk cId="4223209617" sldId="276"/>
        </pc:sldMkLst>
        <pc:spChg chg="del">
          <ac:chgData name="Abhijeet Tyagi" userId="1f844d629f6da8f2" providerId="LiveId" clId="{C4B2AF14-F575-487F-9529-E65865DC4E91}" dt="2025-01-28T15:34:37.003" v="82" actId="931"/>
          <ac:spMkLst>
            <pc:docMk/>
            <pc:sldMk cId="4223209617" sldId="276"/>
            <ac:spMk id="3" creationId="{24ED1C1B-E9F5-279F-135C-38D133B75F2C}"/>
          </ac:spMkLst>
        </pc:spChg>
        <pc:picChg chg="add mod">
          <ac:chgData name="Abhijeet Tyagi" userId="1f844d629f6da8f2" providerId="LiveId" clId="{C4B2AF14-F575-487F-9529-E65865DC4E91}" dt="2025-01-28T15:34:37.003" v="82" actId="931"/>
          <ac:picMkLst>
            <pc:docMk/>
            <pc:sldMk cId="4223209617" sldId="276"/>
            <ac:picMk id="4" creationId="{DFA2414E-CCC6-02D8-BF61-827940C88BEC}"/>
          </ac:picMkLst>
        </pc:picChg>
      </pc:sldChg>
      <pc:sldChg chg="addSp delSp modSp add">
        <pc:chgData name="Abhijeet Tyagi" userId="1f844d629f6da8f2" providerId="LiveId" clId="{C4B2AF14-F575-487F-9529-E65865DC4E91}" dt="2025-01-28T15:31:31.186" v="79" actId="931"/>
        <pc:sldMkLst>
          <pc:docMk/>
          <pc:sldMk cId="3349752595" sldId="277"/>
        </pc:sldMkLst>
        <pc:spChg chg="del">
          <ac:chgData name="Abhijeet Tyagi" userId="1f844d629f6da8f2" providerId="LiveId" clId="{C4B2AF14-F575-487F-9529-E65865DC4E91}" dt="2025-01-28T15:31:31.186" v="79" actId="931"/>
          <ac:spMkLst>
            <pc:docMk/>
            <pc:sldMk cId="3349752595" sldId="277"/>
            <ac:spMk id="3" creationId="{AA9D2ECC-E010-28B2-3CFD-75D22006166C}"/>
          </ac:spMkLst>
        </pc:spChg>
        <pc:picChg chg="add mod">
          <ac:chgData name="Abhijeet Tyagi" userId="1f844d629f6da8f2" providerId="LiveId" clId="{C4B2AF14-F575-487F-9529-E65865DC4E91}" dt="2025-01-28T15:31:31.186" v="79" actId="931"/>
          <ac:picMkLst>
            <pc:docMk/>
            <pc:sldMk cId="3349752595" sldId="277"/>
            <ac:picMk id="4" creationId="{6AE0DD20-8047-F531-8C62-9E3D7956B182}"/>
          </ac:picMkLst>
        </pc:picChg>
      </pc:sldChg>
      <pc:sldChg chg="addSp delSp modSp add">
        <pc:chgData name="Abhijeet Tyagi" userId="1f844d629f6da8f2" providerId="LiveId" clId="{C4B2AF14-F575-487F-9529-E65865DC4E91}" dt="2025-01-28T15:30:30.709" v="76" actId="931"/>
        <pc:sldMkLst>
          <pc:docMk/>
          <pc:sldMk cId="347248709" sldId="278"/>
        </pc:sldMkLst>
        <pc:spChg chg="del">
          <ac:chgData name="Abhijeet Tyagi" userId="1f844d629f6da8f2" providerId="LiveId" clId="{C4B2AF14-F575-487F-9529-E65865DC4E91}" dt="2025-01-28T15:30:30.709" v="76" actId="931"/>
          <ac:spMkLst>
            <pc:docMk/>
            <pc:sldMk cId="347248709" sldId="278"/>
            <ac:spMk id="3" creationId="{DA98784F-720B-154B-8B2A-2272FF8C3EB7}"/>
          </ac:spMkLst>
        </pc:spChg>
        <pc:picChg chg="add mod">
          <ac:chgData name="Abhijeet Tyagi" userId="1f844d629f6da8f2" providerId="LiveId" clId="{C4B2AF14-F575-487F-9529-E65865DC4E91}" dt="2025-01-28T15:30:30.709" v="76" actId="931"/>
          <ac:picMkLst>
            <pc:docMk/>
            <pc:sldMk cId="347248709" sldId="278"/>
            <ac:picMk id="4" creationId="{A0277B5F-8D84-EE5D-AA4B-AC36692D87AF}"/>
          </ac:picMkLst>
        </pc:picChg>
      </pc:sldChg>
      <pc:sldChg chg="addSp delSp modSp add">
        <pc:chgData name="Abhijeet Tyagi" userId="1f844d629f6da8f2" providerId="LiveId" clId="{C4B2AF14-F575-487F-9529-E65865DC4E91}" dt="2025-01-28T15:33:51.784" v="81" actId="931"/>
        <pc:sldMkLst>
          <pc:docMk/>
          <pc:sldMk cId="503699208" sldId="279"/>
        </pc:sldMkLst>
        <pc:spChg chg="del">
          <ac:chgData name="Abhijeet Tyagi" userId="1f844d629f6da8f2" providerId="LiveId" clId="{C4B2AF14-F575-487F-9529-E65865DC4E91}" dt="2025-01-28T15:33:51.784" v="81" actId="931"/>
          <ac:spMkLst>
            <pc:docMk/>
            <pc:sldMk cId="503699208" sldId="279"/>
            <ac:spMk id="3" creationId="{C0DCE0E1-F839-F61E-3B03-A16FFE2A162E}"/>
          </ac:spMkLst>
        </pc:spChg>
        <pc:picChg chg="add mod">
          <ac:chgData name="Abhijeet Tyagi" userId="1f844d629f6da8f2" providerId="LiveId" clId="{C4B2AF14-F575-487F-9529-E65865DC4E91}" dt="2025-01-28T15:33:51.784" v="81" actId="931"/>
          <ac:picMkLst>
            <pc:docMk/>
            <pc:sldMk cId="503699208" sldId="279"/>
            <ac:picMk id="4" creationId="{EE9E6BB9-F3B1-BC13-BD2F-38AA6B4D12A6}"/>
          </ac:picMkLst>
        </pc:picChg>
      </pc:sldChg>
      <pc:sldChg chg="addSp delSp modSp add">
        <pc:chgData name="Abhijeet Tyagi" userId="1f844d629f6da8f2" providerId="LiveId" clId="{C4B2AF14-F575-487F-9529-E65865DC4E91}" dt="2025-01-28T15:32:39.794" v="80" actId="931"/>
        <pc:sldMkLst>
          <pc:docMk/>
          <pc:sldMk cId="2950874395" sldId="280"/>
        </pc:sldMkLst>
        <pc:spChg chg="del">
          <ac:chgData name="Abhijeet Tyagi" userId="1f844d629f6da8f2" providerId="LiveId" clId="{C4B2AF14-F575-487F-9529-E65865DC4E91}" dt="2025-01-28T15:32:39.794" v="80" actId="931"/>
          <ac:spMkLst>
            <pc:docMk/>
            <pc:sldMk cId="2950874395" sldId="280"/>
            <ac:spMk id="3" creationId="{BA4185CD-85AC-24D4-4515-D0B1149BDC01}"/>
          </ac:spMkLst>
        </pc:spChg>
        <pc:picChg chg="add mod">
          <ac:chgData name="Abhijeet Tyagi" userId="1f844d629f6da8f2" providerId="LiveId" clId="{C4B2AF14-F575-487F-9529-E65865DC4E91}" dt="2025-01-28T15:32:39.794" v="80" actId="931"/>
          <ac:picMkLst>
            <pc:docMk/>
            <pc:sldMk cId="2950874395" sldId="280"/>
            <ac:picMk id="4" creationId="{1CC633D2-EE04-0D6E-DC3C-646F429618F2}"/>
          </ac:picMkLst>
        </pc:picChg>
      </pc:sldChg>
      <pc:sldChg chg="addSp delSp modSp add">
        <pc:chgData name="Abhijeet Tyagi" userId="1f844d629f6da8f2" providerId="LiveId" clId="{C4B2AF14-F575-487F-9529-E65865DC4E91}" dt="2025-01-28T15:41:18.139" v="96" actId="931"/>
        <pc:sldMkLst>
          <pc:docMk/>
          <pc:sldMk cId="4286517583" sldId="281"/>
        </pc:sldMkLst>
        <pc:spChg chg="del">
          <ac:chgData name="Abhijeet Tyagi" userId="1f844d629f6da8f2" providerId="LiveId" clId="{C4B2AF14-F575-487F-9529-E65865DC4E91}" dt="2025-01-28T15:41:18.139" v="96" actId="931"/>
          <ac:spMkLst>
            <pc:docMk/>
            <pc:sldMk cId="4286517583" sldId="281"/>
            <ac:spMk id="3" creationId="{6BAFDD1F-12E8-4C18-47BB-80437B65B27B}"/>
          </ac:spMkLst>
        </pc:spChg>
        <pc:picChg chg="add mod">
          <ac:chgData name="Abhijeet Tyagi" userId="1f844d629f6da8f2" providerId="LiveId" clId="{C4B2AF14-F575-487F-9529-E65865DC4E91}" dt="2025-01-28T15:41:18.139" v="96" actId="931"/>
          <ac:picMkLst>
            <pc:docMk/>
            <pc:sldMk cId="4286517583" sldId="281"/>
            <ac:picMk id="4" creationId="{964074A9-8DD7-A315-E916-45570E08BEFF}"/>
          </ac:picMkLst>
        </pc:picChg>
      </pc:sldChg>
      <pc:sldChg chg="addSp delSp modSp add">
        <pc:chgData name="Abhijeet Tyagi" userId="1f844d629f6da8f2" providerId="LiveId" clId="{C4B2AF14-F575-487F-9529-E65865DC4E91}" dt="2025-01-28T15:39:47.566" v="91" actId="931"/>
        <pc:sldMkLst>
          <pc:docMk/>
          <pc:sldMk cId="2989766098" sldId="282"/>
        </pc:sldMkLst>
        <pc:spChg chg="del">
          <ac:chgData name="Abhijeet Tyagi" userId="1f844d629f6da8f2" providerId="LiveId" clId="{C4B2AF14-F575-487F-9529-E65865DC4E91}" dt="2025-01-28T15:39:47.566" v="91" actId="931"/>
          <ac:spMkLst>
            <pc:docMk/>
            <pc:sldMk cId="2989766098" sldId="282"/>
            <ac:spMk id="3" creationId="{0ABEDA7E-7F36-406A-0D08-AB9E8244E985}"/>
          </ac:spMkLst>
        </pc:spChg>
        <pc:picChg chg="add mod">
          <ac:chgData name="Abhijeet Tyagi" userId="1f844d629f6da8f2" providerId="LiveId" clId="{C4B2AF14-F575-487F-9529-E65865DC4E91}" dt="2025-01-28T15:39:47.566" v="91" actId="931"/>
          <ac:picMkLst>
            <pc:docMk/>
            <pc:sldMk cId="2989766098" sldId="282"/>
            <ac:picMk id="4" creationId="{5B9EC168-3E1D-6BD5-4747-3B8BB4EB0E23}"/>
          </ac:picMkLst>
        </pc:picChg>
      </pc:sldChg>
      <pc:sldChg chg="addSp delSp modSp add">
        <pc:chgData name="Abhijeet Tyagi" userId="1f844d629f6da8f2" providerId="LiveId" clId="{C4B2AF14-F575-487F-9529-E65865DC4E91}" dt="2025-01-28T15:39:00.423" v="90" actId="931"/>
        <pc:sldMkLst>
          <pc:docMk/>
          <pc:sldMk cId="2221195092" sldId="283"/>
        </pc:sldMkLst>
        <pc:spChg chg="del">
          <ac:chgData name="Abhijeet Tyagi" userId="1f844d629f6da8f2" providerId="LiveId" clId="{C4B2AF14-F575-487F-9529-E65865DC4E91}" dt="2025-01-28T15:39:00.423" v="90" actId="931"/>
          <ac:spMkLst>
            <pc:docMk/>
            <pc:sldMk cId="2221195092" sldId="283"/>
            <ac:spMk id="3" creationId="{E2A77FD3-770E-679D-423D-C2C1110B8EAA}"/>
          </ac:spMkLst>
        </pc:spChg>
        <pc:picChg chg="add mod">
          <ac:chgData name="Abhijeet Tyagi" userId="1f844d629f6da8f2" providerId="LiveId" clId="{C4B2AF14-F575-487F-9529-E65865DC4E91}" dt="2025-01-28T15:39:00.423" v="90" actId="931"/>
          <ac:picMkLst>
            <pc:docMk/>
            <pc:sldMk cId="2221195092" sldId="283"/>
            <ac:picMk id="4" creationId="{C9E3FD64-9237-30D4-C50B-8A6733076B47}"/>
          </ac:picMkLst>
        </pc:picChg>
      </pc:sldChg>
      <pc:sldChg chg="addSp delSp modSp add">
        <pc:chgData name="Abhijeet Tyagi" userId="1f844d629f6da8f2" providerId="LiveId" clId="{C4B2AF14-F575-487F-9529-E65865DC4E91}" dt="2025-01-28T15:38:21.948" v="89" actId="931"/>
        <pc:sldMkLst>
          <pc:docMk/>
          <pc:sldMk cId="3269677926" sldId="284"/>
        </pc:sldMkLst>
        <pc:spChg chg="del">
          <ac:chgData name="Abhijeet Tyagi" userId="1f844d629f6da8f2" providerId="LiveId" clId="{C4B2AF14-F575-487F-9529-E65865DC4E91}" dt="2025-01-28T15:38:21.948" v="89" actId="931"/>
          <ac:spMkLst>
            <pc:docMk/>
            <pc:sldMk cId="3269677926" sldId="284"/>
            <ac:spMk id="3" creationId="{F2BE1372-8F24-BA02-523B-8E9AEBDDD5CA}"/>
          </ac:spMkLst>
        </pc:spChg>
        <pc:picChg chg="add mod">
          <ac:chgData name="Abhijeet Tyagi" userId="1f844d629f6da8f2" providerId="LiveId" clId="{C4B2AF14-F575-487F-9529-E65865DC4E91}" dt="2025-01-28T15:38:21.948" v="89" actId="931"/>
          <ac:picMkLst>
            <pc:docMk/>
            <pc:sldMk cId="3269677926" sldId="284"/>
            <ac:picMk id="4" creationId="{6CEA18BD-D362-CEC4-7E46-B449D9E6F63D}"/>
          </ac:picMkLst>
        </pc:picChg>
      </pc:sldChg>
      <pc:sldChg chg="addSp delSp modSp add">
        <pc:chgData name="Abhijeet Tyagi" userId="1f844d629f6da8f2" providerId="LiveId" clId="{C4B2AF14-F575-487F-9529-E65865DC4E91}" dt="2025-01-28T15:45:28.288" v="106" actId="931"/>
        <pc:sldMkLst>
          <pc:docMk/>
          <pc:sldMk cId="3546191505" sldId="285"/>
        </pc:sldMkLst>
        <pc:spChg chg="del">
          <ac:chgData name="Abhijeet Tyagi" userId="1f844d629f6da8f2" providerId="LiveId" clId="{C4B2AF14-F575-487F-9529-E65865DC4E91}" dt="2025-01-28T15:45:28.288" v="106" actId="931"/>
          <ac:spMkLst>
            <pc:docMk/>
            <pc:sldMk cId="3546191505" sldId="285"/>
            <ac:spMk id="3" creationId="{4D1A27D6-A6FD-A9FB-E33D-2F31565486A8}"/>
          </ac:spMkLst>
        </pc:spChg>
        <pc:picChg chg="add mod">
          <ac:chgData name="Abhijeet Tyagi" userId="1f844d629f6da8f2" providerId="LiveId" clId="{C4B2AF14-F575-487F-9529-E65865DC4E91}" dt="2025-01-28T15:45:28.288" v="106" actId="931"/>
          <ac:picMkLst>
            <pc:docMk/>
            <pc:sldMk cId="3546191505" sldId="285"/>
            <ac:picMk id="4" creationId="{175ED8C2-D4CC-4DA6-264A-E1173733BDA4}"/>
          </ac:picMkLst>
        </pc:picChg>
      </pc:sldChg>
      <pc:sldChg chg="addSp delSp modSp add">
        <pc:chgData name="Abhijeet Tyagi" userId="1f844d629f6da8f2" providerId="LiveId" clId="{C4B2AF14-F575-487F-9529-E65865DC4E91}" dt="2025-01-28T15:44:30.684" v="101" actId="931"/>
        <pc:sldMkLst>
          <pc:docMk/>
          <pc:sldMk cId="1909851747" sldId="286"/>
        </pc:sldMkLst>
        <pc:spChg chg="del">
          <ac:chgData name="Abhijeet Tyagi" userId="1f844d629f6da8f2" providerId="LiveId" clId="{C4B2AF14-F575-487F-9529-E65865DC4E91}" dt="2025-01-28T15:44:30.684" v="101" actId="931"/>
          <ac:spMkLst>
            <pc:docMk/>
            <pc:sldMk cId="1909851747" sldId="286"/>
            <ac:spMk id="3" creationId="{FE30A007-1CBB-D4A2-C0EE-3F5F8CD176C3}"/>
          </ac:spMkLst>
        </pc:spChg>
        <pc:picChg chg="add mod">
          <ac:chgData name="Abhijeet Tyagi" userId="1f844d629f6da8f2" providerId="LiveId" clId="{C4B2AF14-F575-487F-9529-E65865DC4E91}" dt="2025-01-28T15:44:30.684" v="101" actId="931"/>
          <ac:picMkLst>
            <pc:docMk/>
            <pc:sldMk cId="1909851747" sldId="286"/>
            <ac:picMk id="4" creationId="{B58A0894-7A06-DC84-697A-75E2CFD76CB6}"/>
          </ac:picMkLst>
        </pc:picChg>
      </pc:sldChg>
      <pc:sldChg chg="addSp delSp modSp add mod">
        <pc:chgData name="Abhijeet Tyagi" userId="1f844d629f6da8f2" providerId="LiveId" clId="{C4B2AF14-F575-487F-9529-E65865DC4E91}" dt="2025-01-28T15:44:43.592" v="102" actId="732"/>
        <pc:sldMkLst>
          <pc:docMk/>
          <pc:sldMk cId="1870814017" sldId="287"/>
        </pc:sldMkLst>
        <pc:spChg chg="del">
          <ac:chgData name="Abhijeet Tyagi" userId="1f844d629f6da8f2" providerId="LiveId" clId="{C4B2AF14-F575-487F-9529-E65865DC4E91}" dt="2025-01-28T15:43:02.202" v="98" actId="931"/>
          <ac:spMkLst>
            <pc:docMk/>
            <pc:sldMk cId="1870814017" sldId="287"/>
            <ac:spMk id="3" creationId="{41BBC8E6-48B9-B061-9FE9-935BE7B8E86F}"/>
          </ac:spMkLst>
        </pc:spChg>
        <pc:picChg chg="add mod modCrop">
          <ac:chgData name="Abhijeet Tyagi" userId="1f844d629f6da8f2" providerId="LiveId" clId="{C4B2AF14-F575-487F-9529-E65865DC4E91}" dt="2025-01-28T15:44:43.592" v="102" actId="732"/>
          <ac:picMkLst>
            <pc:docMk/>
            <pc:sldMk cId="1870814017" sldId="287"/>
            <ac:picMk id="4" creationId="{64AC09AF-DAEB-3042-3887-2C50C98B1626}"/>
          </ac:picMkLst>
        </pc:picChg>
      </pc:sldChg>
      <pc:sldChg chg="addSp delSp modSp add">
        <pc:chgData name="Abhijeet Tyagi" userId="1f844d629f6da8f2" providerId="LiveId" clId="{C4B2AF14-F575-487F-9529-E65865DC4E91}" dt="2025-01-28T15:42:02.223" v="97" actId="931"/>
        <pc:sldMkLst>
          <pc:docMk/>
          <pc:sldMk cId="938908564" sldId="288"/>
        </pc:sldMkLst>
        <pc:spChg chg="del">
          <ac:chgData name="Abhijeet Tyagi" userId="1f844d629f6da8f2" providerId="LiveId" clId="{C4B2AF14-F575-487F-9529-E65865DC4E91}" dt="2025-01-28T15:42:02.223" v="97" actId="931"/>
          <ac:spMkLst>
            <pc:docMk/>
            <pc:sldMk cId="938908564" sldId="288"/>
            <ac:spMk id="3" creationId="{FDFE42DA-C6DE-7F92-9B95-A56B08E1C620}"/>
          </ac:spMkLst>
        </pc:spChg>
        <pc:picChg chg="add mod">
          <ac:chgData name="Abhijeet Tyagi" userId="1f844d629f6da8f2" providerId="LiveId" clId="{C4B2AF14-F575-487F-9529-E65865DC4E91}" dt="2025-01-28T15:42:02.223" v="97" actId="931"/>
          <ac:picMkLst>
            <pc:docMk/>
            <pc:sldMk cId="938908564" sldId="288"/>
            <ac:picMk id="4" creationId="{09FFEC35-8C2D-3723-3CE5-4568D3A59D55}"/>
          </ac:picMkLst>
        </pc:picChg>
      </pc:sldChg>
      <pc:sldChg chg="add del">
        <pc:chgData name="Abhijeet Tyagi" userId="1f844d629f6da8f2" providerId="LiveId" clId="{C4B2AF14-F575-487F-9529-E65865DC4E91}" dt="2025-01-28T16:07:59.456" v="109" actId="2696"/>
        <pc:sldMkLst>
          <pc:docMk/>
          <pc:sldMk cId="3161736263" sldId="289"/>
        </pc:sldMkLst>
      </pc:sldChg>
      <pc:sldChg chg="add del">
        <pc:chgData name="Abhijeet Tyagi" userId="1f844d629f6da8f2" providerId="LiveId" clId="{C4B2AF14-F575-487F-9529-E65865DC4E91}" dt="2025-01-28T16:07:55.288" v="108" actId="2696"/>
        <pc:sldMkLst>
          <pc:docMk/>
          <pc:sldMk cId="3027959807" sldId="290"/>
        </pc:sldMkLst>
      </pc:sldChg>
      <pc:sldChg chg="add del">
        <pc:chgData name="Abhijeet Tyagi" userId="1f844d629f6da8f2" providerId="LiveId" clId="{C4B2AF14-F575-487F-9529-E65865DC4E91}" dt="2025-01-28T16:07:50.594" v="107" actId="2696"/>
        <pc:sldMkLst>
          <pc:docMk/>
          <pc:sldMk cId="3877993890" sldId="29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C1A7-1D9A-5200-08A1-928D3A105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Streams understanding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758CE-D081-9849-57DB-5F124C456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5050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D1E0E-2F54-2376-CF20-D224E6631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AD98F7-0DE9-8E29-9A39-56EBCB5B07E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0604" y="250825"/>
            <a:ext cx="10541904" cy="6376988"/>
          </a:xfrm>
        </p:spPr>
      </p:pic>
    </p:spTree>
    <p:extLst>
      <p:ext uri="{BB962C8B-B14F-4D97-AF65-F5344CB8AC3E}">
        <p14:creationId xmlns:p14="http://schemas.microsoft.com/office/powerpoint/2010/main" val="220548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C92D-5298-E41E-7DBD-735A5C0CD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AB98A6-8ACB-3785-0024-FC582A69CB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2974" y="250825"/>
            <a:ext cx="11297164" cy="6376988"/>
          </a:xfrm>
        </p:spPr>
      </p:pic>
    </p:spTree>
    <p:extLst>
      <p:ext uri="{BB962C8B-B14F-4D97-AF65-F5344CB8AC3E}">
        <p14:creationId xmlns:p14="http://schemas.microsoft.com/office/powerpoint/2010/main" val="57206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635EF-6D0B-B5AA-EA19-DDBD3CD6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1EB4C-547C-3FE7-12D5-1E48556D6E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2501" y="250825"/>
            <a:ext cx="11078111" cy="6376988"/>
          </a:xfrm>
        </p:spPr>
      </p:pic>
    </p:spTree>
    <p:extLst>
      <p:ext uri="{BB962C8B-B14F-4D97-AF65-F5344CB8AC3E}">
        <p14:creationId xmlns:p14="http://schemas.microsoft.com/office/powerpoint/2010/main" val="220922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B064-19B9-C0F5-FAA6-35C081E7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DE8BA9-87AC-64FC-D093-8C8CFE2106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1552539"/>
            <a:ext cx="11539537" cy="3773560"/>
          </a:xfrm>
        </p:spPr>
      </p:pic>
    </p:spTree>
    <p:extLst>
      <p:ext uri="{BB962C8B-B14F-4D97-AF65-F5344CB8AC3E}">
        <p14:creationId xmlns:p14="http://schemas.microsoft.com/office/powerpoint/2010/main" val="37482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AC06-6A85-D379-AA18-818EF707F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567115-BC0B-AB8A-3CA0-47C3A5F4FD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331788" y="1582540"/>
            <a:ext cx="11539537" cy="3713557"/>
          </a:xfrm>
        </p:spPr>
      </p:pic>
    </p:spTree>
    <p:extLst>
      <p:ext uri="{BB962C8B-B14F-4D97-AF65-F5344CB8AC3E}">
        <p14:creationId xmlns:p14="http://schemas.microsoft.com/office/powerpoint/2010/main" val="186689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505C-7CEF-B3AA-D606-31EFDE3F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7E8BC8-ABC7-BEFD-79E0-C4E49AC175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9807" y="250825"/>
            <a:ext cx="10543499" cy="6376988"/>
          </a:xfrm>
        </p:spPr>
      </p:pic>
    </p:spTree>
    <p:extLst>
      <p:ext uri="{BB962C8B-B14F-4D97-AF65-F5344CB8AC3E}">
        <p14:creationId xmlns:p14="http://schemas.microsoft.com/office/powerpoint/2010/main" val="1574755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970C-72ED-AB3A-AFF7-FD64BA14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277B5F-8D84-EE5D-AA4B-AC36692D87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86499" y="829104"/>
            <a:ext cx="5830114" cy="5220429"/>
          </a:xfrm>
        </p:spPr>
      </p:pic>
    </p:spTree>
    <p:extLst>
      <p:ext uri="{BB962C8B-B14F-4D97-AF65-F5344CB8AC3E}">
        <p14:creationId xmlns:p14="http://schemas.microsoft.com/office/powerpoint/2010/main" val="34724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BE153-FA6B-F6F5-7A51-720830196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E0DD20-8047-F531-8C62-9E3D7956B1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278522"/>
            <a:ext cx="11539537" cy="6321593"/>
          </a:xfrm>
        </p:spPr>
      </p:pic>
    </p:spTree>
    <p:extLst>
      <p:ext uri="{BB962C8B-B14F-4D97-AF65-F5344CB8AC3E}">
        <p14:creationId xmlns:p14="http://schemas.microsoft.com/office/powerpoint/2010/main" val="3349752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5D71-C15C-0254-FAFF-4F68C7430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C633D2-EE04-0D6E-DC3C-646F429618F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741093"/>
            <a:ext cx="11539537" cy="5396451"/>
          </a:xfrm>
        </p:spPr>
      </p:pic>
    </p:spTree>
    <p:extLst>
      <p:ext uri="{BB962C8B-B14F-4D97-AF65-F5344CB8AC3E}">
        <p14:creationId xmlns:p14="http://schemas.microsoft.com/office/powerpoint/2010/main" val="295087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14EB1-5DAF-2127-3388-3BC45033F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9E6BB9-F3B1-BC13-BD2F-38AA6B4D12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1091247"/>
            <a:ext cx="11539537" cy="4696143"/>
          </a:xfrm>
        </p:spPr>
      </p:pic>
    </p:spTree>
    <p:extLst>
      <p:ext uri="{BB962C8B-B14F-4D97-AF65-F5344CB8AC3E}">
        <p14:creationId xmlns:p14="http://schemas.microsoft.com/office/powerpoint/2010/main" val="50369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B3ABC-B7E6-287A-1156-084C43AB9B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51966" y="647363"/>
            <a:ext cx="10009846" cy="5195087"/>
          </a:xfrm>
        </p:spPr>
      </p:pic>
    </p:spTree>
    <p:extLst>
      <p:ext uri="{BB962C8B-B14F-4D97-AF65-F5344CB8AC3E}">
        <p14:creationId xmlns:p14="http://schemas.microsoft.com/office/powerpoint/2010/main" val="2014274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37CF-F4EE-C4CB-E37E-E464F4ABB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A2414E-CCC6-02D8-BF61-827940C88B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1394338"/>
            <a:ext cx="11539537" cy="4089962"/>
          </a:xfrm>
        </p:spPr>
      </p:pic>
    </p:spTree>
    <p:extLst>
      <p:ext uri="{BB962C8B-B14F-4D97-AF65-F5344CB8AC3E}">
        <p14:creationId xmlns:p14="http://schemas.microsoft.com/office/powerpoint/2010/main" val="422320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20399-0179-8AE5-A9E0-CED56D534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8380C3-5301-C630-10AA-233E37E994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1649888"/>
            <a:ext cx="11539537" cy="3578862"/>
          </a:xfrm>
        </p:spPr>
      </p:pic>
    </p:spTree>
    <p:extLst>
      <p:ext uri="{BB962C8B-B14F-4D97-AF65-F5344CB8AC3E}">
        <p14:creationId xmlns:p14="http://schemas.microsoft.com/office/powerpoint/2010/main" val="205333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6D647-1340-9D5E-D1AC-D1F4B326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540BF-D61C-8175-483D-97244CDF52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6625" y="250825"/>
            <a:ext cx="10949863" cy="6376988"/>
          </a:xfrm>
        </p:spPr>
      </p:pic>
    </p:spTree>
    <p:extLst>
      <p:ext uri="{BB962C8B-B14F-4D97-AF65-F5344CB8AC3E}">
        <p14:creationId xmlns:p14="http://schemas.microsoft.com/office/powerpoint/2010/main" val="238631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ABF5-BC8B-BDCB-ABA3-B80AFF61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A18BD-D362-CEC4-7E46-B449D9E6F63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1241312"/>
            <a:ext cx="11539537" cy="4396014"/>
          </a:xfrm>
        </p:spPr>
      </p:pic>
    </p:spTree>
    <p:extLst>
      <p:ext uri="{BB962C8B-B14F-4D97-AF65-F5344CB8AC3E}">
        <p14:creationId xmlns:p14="http://schemas.microsoft.com/office/powerpoint/2010/main" val="3269677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4FE89-7BEC-4407-0337-926264078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E3FD64-9237-30D4-C50B-8A6733076B4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1625193"/>
            <a:ext cx="11539537" cy="3628252"/>
          </a:xfrm>
        </p:spPr>
      </p:pic>
    </p:spTree>
    <p:extLst>
      <p:ext uri="{BB962C8B-B14F-4D97-AF65-F5344CB8AC3E}">
        <p14:creationId xmlns:p14="http://schemas.microsoft.com/office/powerpoint/2010/main" val="2221195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78B02-F34F-1126-390C-069B09C5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9EC168-3E1D-6BD5-4747-3B8BB4EB0E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1477518"/>
            <a:ext cx="11539537" cy="3923601"/>
          </a:xfrm>
        </p:spPr>
      </p:pic>
    </p:spTree>
    <p:extLst>
      <p:ext uri="{BB962C8B-B14F-4D97-AF65-F5344CB8AC3E}">
        <p14:creationId xmlns:p14="http://schemas.microsoft.com/office/powerpoint/2010/main" val="298976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30E14-19FB-07AC-E2F0-D66234849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4074A9-8DD7-A315-E916-45570E08BE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530536"/>
            <a:ext cx="11539537" cy="5817565"/>
          </a:xfrm>
        </p:spPr>
      </p:pic>
    </p:spTree>
    <p:extLst>
      <p:ext uri="{BB962C8B-B14F-4D97-AF65-F5344CB8AC3E}">
        <p14:creationId xmlns:p14="http://schemas.microsoft.com/office/powerpoint/2010/main" val="4286517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F6346-11FC-1303-714D-3E81D424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FFEC35-8C2D-3723-3CE5-4568D3A59D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2292411"/>
            <a:ext cx="11539537" cy="2293816"/>
          </a:xfrm>
        </p:spPr>
      </p:pic>
    </p:spTree>
    <p:extLst>
      <p:ext uri="{BB962C8B-B14F-4D97-AF65-F5344CB8AC3E}">
        <p14:creationId xmlns:p14="http://schemas.microsoft.com/office/powerpoint/2010/main" val="938908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E5A4-28CD-22EA-DEF1-9F253064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AC09AF-DAEB-3042-3887-2C50C98B16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r="1686" b="13355"/>
          <a:stretch/>
        </p:blipFill>
        <p:spPr>
          <a:xfrm>
            <a:off x="331788" y="756647"/>
            <a:ext cx="11345019" cy="4648834"/>
          </a:xfrm>
        </p:spPr>
      </p:pic>
    </p:spTree>
    <p:extLst>
      <p:ext uri="{BB962C8B-B14F-4D97-AF65-F5344CB8AC3E}">
        <p14:creationId xmlns:p14="http://schemas.microsoft.com/office/powerpoint/2010/main" val="1870814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E83D0-798A-EB77-EA28-862F3E31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8A0894-7A06-DC84-697A-75E2CFD76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97951" y="250825"/>
            <a:ext cx="6407210" cy="6376988"/>
          </a:xfrm>
        </p:spPr>
      </p:pic>
    </p:spTree>
    <p:extLst>
      <p:ext uri="{BB962C8B-B14F-4D97-AF65-F5344CB8AC3E}">
        <p14:creationId xmlns:p14="http://schemas.microsoft.com/office/powerpoint/2010/main" val="190985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7C66C-2BC3-D6E3-B0B6-DAD414AA9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DA7354-FE4F-9318-4646-85A0CB16FB2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639271"/>
            <a:ext cx="10495370" cy="5324559"/>
          </a:xfrm>
        </p:spPr>
      </p:pic>
    </p:spTree>
    <p:extLst>
      <p:ext uri="{BB962C8B-B14F-4D97-AF65-F5344CB8AC3E}">
        <p14:creationId xmlns:p14="http://schemas.microsoft.com/office/powerpoint/2010/main" val="4003423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F6AD-8E0E-9AE3-3BBF-F859B2DE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ED8C2-D4CC-4DA6-264A-E1173733BD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02565" y="250825"/>
            <a:ext cx="10197983" cy="6376988"/>
          </a:xfrm>
        </p:spPr>
      </p:pic>
    </p:spTree>
    <p:extLst>
      <p:ext uri="{BB962C8B-B14F-4D97-AF65-F5344CB8AC3E}">
        <p14:creationId xmlns:p14="http://schemas.microsoft.com/office/powerpoint/2010/main" val="354619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B9B9-0522-DD6F-74D4-937B7FD0D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591A02-10F2-2BD0-E05B-FD2B7F316D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4210" y="347959"/>
            <a:ext cx="11773910" cy="6376522"/>
          </a:xfrm>
        </p:spPr>
      </p:pic>
    </p:spTree>
    <p:extLst>
      <p:ext uri="{BB962C8B-B14F-4D97-AF65-F5344CB8AC3E}">
        <p14:creationId xmlns:p14="http://schemas.microsoft.com/office/powerpoint/2010/main" val="187870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76CF-1886-2E03-E366-B3D3754D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A88954-66DD-577E-568A-BB8A238AA0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7037" y="169933"/>
            <a:ext cx="11514967" cy="6578825"/>
          </a:xfrm>
        </p:spPr>
      </p:pic>
    </p:spTree>
    <p:extLst>
      <p:ext uri="{BB962C8B-B14F-4D97-AF65-F5344CB8AC3E}">
        <p14:creationId xmlns:p14="http://schemas.microsoft.com/office/powerpoint/2010/main" val="189772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E92F7-EBE5-0E8A-B2B1-9693B361B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292D23-49D1-A427-A960-8FBC18C37E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210392" y="275129"/>
            <a:ext cx="11612071" cy="6344156"/>
          </a:xfrm>
        </p:spPr>
      </p:pic>
    </p:spTree>
    <p:extLst>
      <p:ext uri="{BB962C8B-B14F-4D97-AF65-F5344CB8AC3E}">
        <p14:creationId xmlns:p14="http://schemas.microsoft.com/office/powerpoint/2010/main" val="146108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9F140-8014-6E88-D7E7-2D6973816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87405-552B-89E7-D7D9-41E8822581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940" y="105197"/>
            <a:ext cx="11968120" cy="6384616"/>
          </a:xfrm>
        </p:spPr>
      </p:pic>
    </p:spTree>
    <p:extLst>
      <p:ext uri="{BB962C8B-B14F-4D97-AF65-F5344CB8AC3E}">
        <p14:creationId xmlns:p14="http://schemas.microsoft.com/office/powerpoint/2010/main" val="103470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E637D-492D-A53E-B447-0BF6CDBE6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E59FFE-F3A8-4085-A913-A1120E0F2B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788" y="1100522"/>
            <a:ext cx="11539537" cy="4677594"/>
          </a:xfrm>
        </p:spPr>
      </p:pic>
    </p:spTree>
    <p:extLst>
      <p:ext uri="{BB962C8B-B14F-4D97-AF65-F5344CB8AC3E}">
        <p14:creationId xmlns:p14="http://schemas.microsoft.com/office/powerpoint/2010/main" val="420063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4DCC-B28A-EBCC-4B76-3B6A60EA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E61194-2F57-4931-C392-E9F818E12B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9244" y="250825"/>
            <a:ext cx="10544625" cy="6376988"/>
          </a:xfrm>
        </p:spPr>
      </p:pic>
    </p:spTree>
    <p:extLst>
      <p:ext uri="{BB962C8B-B14F-4D97-AF65-F5344CB8AC3E}">
        <p14:creationId xmlns:p14="http://schemas.microsoft.com/office/powerpoint/2010/main" val="104827365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417</TotalTime>
  <Words>2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Tw Cen MT</vt:lpstr>
      <vt:lpstr>Droplet</vt:lpstr>
      <vt:lpstr>Streams understanding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Abhijeet Tyagi</dc:creator>
  <cp:lastModifiedBy>Abhijeet Tyagi</cp:lastModifiedBy>
  <cp:revision>1</cp:revision>
  <dcterms:created xsi:type="dcterms:W3CDTF">2025-01-27T15:16:55Z</dcterms:created>
  <dcterms:modified xsi:type="dcterms:W3CDTF">2025-01-28T16:54:35Z</dcterms:modified>
</cp:coreProperties>
</file>